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E300"/>
    <a:srgbClr val="00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53"/>
    <p:restoredTop sz="94638"/>
  </p:normalViewPr>
  <p:slideViewPr>
    <p:cSldViewPr snapToGrid="0" snapToObjects="1">
      <p:cViewPr>
        <p:scale>
          <a:sx n="109" d="100"/>
          <a:sy n="109" d="100"/>
        </p:scale>
        <p:origin x="664" y="6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22870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47865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37838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57138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2583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9719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61593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9610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74151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420590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49601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3AC953-51F5-C94C-9136-A5B4B32D2326}" type="datetimeFigureOut">
              <a:rPr lang="ru-RU" smtClean="0"/>
              <a:t>07.02.2023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9FF5F5-1B44-1C4A-9C61-BA4E072FB36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23532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tiff"/><Relationship Id="rId1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Relationship Id="rId9" Type="http://schemas.openxmlformats.org/officeDocument/2006/relationships/image" Target="../media/image10.tiff"/><Relationship Id="rId10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9.png"/><Relationship Id="rId5" Type="http://schemas.openxmlformats.org/officeDocument/2006/relationships/image" Target="../media/image18.png"/><Relationship Id="rId6" Type="http://schemas.openxmlformats.org/officeDocument/2006/relationships/image" Target="../media/image6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19.png"/><Relationship Id="rId10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.jpe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87503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7412421" y="483476"/>
            <a:ext cx="239110" cy="99848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4540469" y="483476"/>
            <a:ext cx="239110" cy="99848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4540469" y="1481959"/>
            <a:ext cx="3111062" cy="24699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4779579" y="483476"/>
            <a:ext cx="2632842" cy="9984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Проект</a:t>
            </a:r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2354316" y="3573518"/>
            <a:ext cx="7483365" cy="34684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5" name="Прямоугольник 14"/>
          <p:cNvSpPr/>
          <p:nvPr/>
        </p:nvSpPr>
        <p:spPr>
          <a:xfrm>
            <a:off x="9837681" y="1939160"/>
            <a:ext cx="315312" cy="1981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>
            <a:off x="2354317" y="1965435"/>
            <a:ext cx="7483365" cy="1608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44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Прохоренко </a:t>
            </a:r>
            <a:r>
              <a:rPr lang="ru-RU" sz="4400" dirty="0" err="1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Лионы</a:t>
            </a:r>
            <a:r>
              <a:rPr lang="ru-RU" sz="44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 и Лопаткиной Маши</a:t>
            </a:r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2039004" y="1939158"/>
            <a:ext cx="315312" cy="198120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Прямоугольник 18"/>
          <p:cNvSpPr/>
          <p:nvPr/>
        </p:nvSpPr>
        <p:spPr>
          <a:xfrm>
            <a:off x="1255984" y="5985642"/>
            <a:ext cx="9680028" cy="346841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0" name="Прямоугольник 19"/>
          <p:cNvSpPr/>
          <p:nvPr/>
        </p:nvSpPr>
        <p:spPr>
          <a:xfrm>
            <a:off x="10936012" y="4377559"/>
            <a:ext cx="315312" cy="1981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8" name="Прямоугольник 17"/>
          <p:cNvSpPr/>
          <p:nvPr/>
        </p:nvSpPr>
        <p:spPr>
          <a:xfrm>
            <a:off x="1255984" y="4377559"/>
            <a:ext cx="9680028" cy="160808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8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ДИНОЗАВР 2.0</a:t>
            </a:r>
            <a:endParaRPr lang="ru-RU" sz="8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21" name="Прямоугольник 20"/>
          <p:cNvSpPr/>
          <p:nvPr/>
        </p:nvSpPr>
        <p:spPr>
          <a:xfrm>
            <a:off x="940672" y="4351283"/>
            <a:ext cx="315312" cy="19812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76182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905367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 rot="5400000">
            <a:off x="5704148" y="1263931"/>
            <a:ext cx="468391" cy="788276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/>
          <p:cNvSpPr/>
          <p:nvPr/>
        </p:nvSpPr>
        <p:spPr>
          <a:xfrm rot="10800000">
            <a:off x="9879724" y="2100688"/>
            <a:ext cx="315312" cy="333881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2312276" y="2100690"/>
            <a:ext cx="7567448" cy="287989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dist="266700" dir="324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СПАСИБО ЗА ВНИМАНИЕ!</a:t>
            </a:r>
            <a:endParaRPr lang="ru-RU" sz="7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996964" y="2100687"/>
            <a:ext cx="315312" cy="333882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333411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875034"/>
          </a:xfrm>
          <a:prstGeom prst="rect">
            <a:avLst/>
          </a:prstGeom>
        </p:spPr>
      </p:pic>
      <p:sp>
        <p:nvSpPr>
          <p:cNvPr id="7" name="Прямоугольник 6"/>
          <p:cNvSpPr/>
          <p:nvPr/>
        </p:nvSpPr>
        <p:spPr>
          <a:xfrm>
            <a:off x="5833243" y="262759"/>
            <a:ext cx="197070" cy="9879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94592" y="1093077"/>
            <a:ext cx="5935721" cy="26275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291662" y="262759"/>
            <a:ext cx="5541580" cy="8303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4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Идея проекта</a:t>
            </a:r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4592" y="262759"/>
            <a:ext cx="197069" cy="9117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2" name="Изображение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61" y="3617307"/>
            <a:ext cx="7717222" cy="2565400"/>
          </a:xfrm>
          <a:prstGeom prst="rect">
            <a:avLst/>
          </a:prstGeom>
          <a:ln w="38100">
            <a:solidFill>
              <a:schemeClr val="tx1"/>
            </a:solidFill>
          </a:ln>
          <a:effectLst>
            <a:outerShdw dist="228600" dir="3060000" algn="ctr" rotWithShape="0">
              <a:srgbClr val="000000">
                <a:alpha val="94000"/>
              </a:srgbClr>
            </a:outerShdw>
          </a:effectLst>
        </p:spPr>
      </p:pic>
      <p:sp>
        <p:nvSpPr>
          <p:cNvPr id="9" name="Прямоугольник 8"/>
          <p:cNvSpPr/>
          <p:nvPr/>
        </p:nvSpPr>
        <p:spPr>
          <a:xfrm>
            <a:off x="291660" y="1519754"/>
            <a:ext cx="7456677" cy="175432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91660" y="1547381"/>
            <a:ext cx="7456677" cy="1754326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ru-RU" sz="3600" dirty="0" smtClean="0">
                <a:latin typeface="EFN Zepsuta Maszyna" charset="0"/>
                <a:ea typeface="EFN Zepsuta Maszyna" charset="0"/>
                <a:cs typeface="EFN Zepsuta Maszyna" charset="0"/>
              </a:rPr>
              <a:t>Основой для проекта </a:t>
            </a:r>
            <a:endParaRPr lang="en-US" sz="3600" dirty="0" smtClean="0">
              <a:latin typeface="EFN Zepsuta Maszyna" charset="0"/>
              <a:ea typeface="EFN Zepsuta Maszyna" charset="0"/>
              <a:cs typeface="EFN Zepsuta Maszyna" charset="0"/>
            </a:endParaRPr>
          </a:p>
          <a:p>
            <a:r>
              <a:rPr lang="ru-RU" sz="3600" dirty="0" smtClean="0">
                <a:latin typeface="EFN Zepsuta Maszyna" charset="0"/>
                <a:ea typeface="EFN Zepsuta Maszyna" charset="0"/>
                <a:cs typeface="EFN Zepsuta Maszyna" charset="0"/>
              </a:rPr>
              <a:t>стала игра </a:t>
            </a:r>
            <a:endParaRPr lang="en-US" sz="3600" dirty="0" smtClean="0">
              <a:latin typeface="EFN Zepsuta Maszyna" charset="0"/>
              <a:ea typeface="EFN Zepsuta Maszyna" charset="0"/>
              <a:cs typeface="EFN Zepsuta Maszyna" charset="0"/>
            </a:endParaRPr>
          </a:p>
          <a:p>
            <a:r>
              <a:rPr lang="en-US" sz="3600" dirty="0" smtClean="0">
                <a:solidFill>
                  <a:schemeClr val="accent6">
                    <a:lumMod val="75000"/>
                  </a:schemeClr>
                </a:solidFill>
                <a:latin typeface="EFN Zepsuta Maszyna" charset="0"/>
                <a:ea typeface="EFN Zepsuta Maszyna" charset="0"/>
                <a:cs typeface="EFN Zepsuta Maszyna" charset="0"/>
              </a:rPr>
              <a:t>Dinosaur Game</a:t>
            </a:r>
            <a:r>
              <a:rPr lang="ru-RU" sz="3600" dirty="0" smtClean="0">
                <a:solidFill>
                  <a:schemeClr val="accent6">
                    <a:lumMod val="75000"/>
                  </a:schemeClr>
                </a:solidFill>
                <a:latin typeface="EFN Zepsuta Maszyna" charset="0"/>
                <a:ea typeface="EFN Zepsuta Maszyna" charset="0"/>
                <a:cs typeface="EFN Zepsuta Maszyna" charset="0"/>
              </a:rPr>
              <a:t> </a:t>
            </a:r>
            <a:r>
              <a:rPr lang="ru-RU" sz="3600" dirty="0" smtClean="0">
                <a:latin typeface="EFN Zepsuta Maszyna" charset="0"/>
                <a:ea typeface="EFN Zepsuta Maszyna" charset="0"/>
                <a:cs typeface="EFN Zepsuta Maszyna" charset="0"/>
              </a:rPr>
              <a:t>от </a:t>
            </a:r>
            <a:r>
              <a:rPr lang="en-US" sz="3600" dirty="0" smtClean="0">
                <a:latin typeface="EFN Zepsuta Maszyna" charset="0"/>
                <a:ea typeface="EFN Zepsuta Maszyna" charset="0"/>
                <a:cs typeface="EFN Zepsuta Maszyna" charset="0"/>
              </a:rPr>
              <a:t>Google</a:t>
            </a:r>
            <a:endParaRPr lang="ru-RU" sz="3600" dirty="0"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pic>
        <p:nvPicPr>
          <p:cNvPr id="1026" name="Picture 2" descr="од добавляет в мини-игру Chrome Dino 26 видов оружия - Rozetked.m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" t="11141" r="77027" b="68828"/>
          <a:stretch/>
        </p:blipFill>
        <p:spPr bwMode="auto">
          <a:xfrm>
            <a:off x="9009246" y="4128149"/>
            <a:ext cx="2539340" cy="2054558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>
            <a:outerShdw blurRad="50800" dist="139700" dir="3360000" algn="ctr" rotWithShape="0">
              <a:srgbClr val="000000">
                <a:alpha val="80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од добавляет в мини-игру Chrome Dino 26 видов оружия - Rozetked.me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28" t="67293" r="44017" b="13352"/>
          <a:stretch/>
        </p:blipFill>
        <p:spPr bwMode="auto">
          <a:xfrm>
            <a:off x="9009246" y="1750710"/>
            <a:ext cx="2539340" cy="2054558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>
            <a:outerShdw blurRad="50800" dist="165100" dir="2280000" sx="97000" sy="97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Прямоугольник 14"/>
          <p:cNvSpPr/>
          <p:nvPr/>
        </p:nvSpPr>
        <p:spPr>
          <a:xfrm>
            <a:off x="11548586" y="464184"/>
            <a:ext cx="220378" cy="82405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8812176" y="1284623"/>
            <a:ext cx="2956787" cy="26275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Прямоугольник 13"/>
          <p:cNvSpPr/>
          <p:nvPr/>
        </p:nvSpPr>
        <p:spPr>
          <a:xfrm>
            <a:off x="9009246" y="457920"/>
            <a:ext cx="2539340" cy="8303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Виды динозавров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8812176" y="457920"/>
            <a:ext cx="197069" cy="9117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TextBox 1"/>
          <p:cNvSpPr txBox="1"/>
          <p:nvPr/>
        </p:nvSpPr>
        <p:spPr>
          <a:xfrm>
            <a:off x="386253" y="3736273"/>
            <a:ext cx="4416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latin typeface="EFN Zepsuta Maszyna" charset="0"/>
                <a:ea typeface="EFN Zepsuta Maszyna" charset="0"/>
                <a:cs typeface="EFN Zepsuta Maszyna" charset="0"/>
              </a:rPr>
              <a:t>Dinosaur Game</a:t>
            </a:r>
            <a:endParaRPr lang="ru-RU" sz="2800" dirty="0"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8445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875034"/>
          </a:xfrm>
          <a:prstGeom prst="rect">
            <a:avLst/>
          </a:prstGeom>
        </p:spPr>
      </p:pic>
      <p:sp>
        <p:nvSpPr>
          <p:cNvPr id="11" name="Прямоугольник 10"/>
          <p:cNvSpPr/>
          <p:nvPr/>
        </p:nvSpPr>
        <p:spPr>
          <a:xfrm rot="5400000">
            <a:off x="5780688" y="2542234"/>
            <a:ext cx="315312" cy="788276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 rot="10800000">
            <a:off x="9879724" y="308787"/>
            <a:ext cx="315312" cy="63324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2312276" y="308787"/>
            <a:ext cx="7567448" cy="6023696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</a:ln>
          <a:effectLst>
            <a:outerShdw dist="266700" dir="324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7200" dirty="0" smtClean="0">
                <a:ln>
                  <a:solidFill>
                    <a:schemeClr val="tx1"/>
                  </a:solidFill>
                </a:ln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ЧЕМ ОТЛИЧАЕТСЯ НАШ ПРОЕКТ ОТ ИСХОДНОЙ ИГРЫ?</a:t>
            </a:r>
            <a:endParaRPr lang="ru-RU" sz="7200" dirty="0">
              <a:ln>
                <a:solidFill>
                  <a:schemeClr val="tx1"/>
                </a:solidFill>
              </a:ln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996964" y="308787"/>
            <a:ext cx="315312" cy="602369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5033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4"/>
          <p:cNvPicPr>
            <a:picLocks noChangeAspect="1"/>
          </p:cNvPicPr>
          <p:nvPr/>
        </p:nvPicPr>
        <p:blipFill rotWithShape="1"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87503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94290" y="304800"/>
            <a:ext cx="893379" cy="12717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1</a:t>
            </a:r>
            <a:endParaRPr lang="ru-RU" sz="66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6729249" y="446689"/>
            <a:ext cx="197070" cy="9879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87670" y="1274378"/>
            <a:ext cx="5738650" cy="26275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1187668" y="446689"/>
            <a:ext cx="5541580" cy="8303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4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Дизайн проекта</a:t>
            </a:r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6124" y="304800"/>
            <a:ext cx="168165" cy="127175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126123" y="1575234"/>
            <a:ext cx="1061545" cy="22203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 rot="5400000">
            <a:off x="989283" y="1472762"/>
            <a:ext cx="522891" cy="12612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flipH="1">
            <a:off x="1147270" y="471160"/>
            <a:ext cx="81236" cy="7936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6" name="Изображение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63791" y="3715214"/>
            <a:ext cx="1103336" cy="1665681"/>
          </a:xfrm>
          <a:prstGeom prst="rect">
            <a:avLst/>
          </a:prstGeom>
        </p:spPr>
      </p:pic>
      <p:pic>
        <p:nvPicPr>
          <p:cNvPr id="17" name="Изображение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8808" y="4060230"/>
            <a:ext cx="1184062" cy="1352289"/>
          </a:xfrm>
          <a:prstGeom prst="rect">
            <a:avLst/>
          </a:prstGeom>
        </p:spPr>
      </p:pic>
      <p:pic>
        <p:nvPicPr>
          <p:cNvPr id="18" name="Изображение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167" y="4059158"/>
            <a:ext cx="833249" cy="1299303"/>
          </a:xfrm>
          <a:prstGeom prst="rect">
            <a:avLst/>
          </a:prstGeom>
        </p:spPr>
      </p:pic>
      <p:pic>
        <p:nvPicPr>
          <p:cNvPr id="21" name="Изображение 2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904"/>
          <a:stretch/>
        </p:blipFill>
        <p:spPr>
          <a:xfrm>
            <a:off x="5474676" y="4990592"/>
            <a:ext cx="6717324" cy="1909052"/>
          </a:xfrm>
          <a:prstGeom prst="rect">
            <a:avLst/>
          </a:prstGeom>
        </p:spPr>
      </p:pic>
      <p:pic>
        <p:nvPicPr>
          <p:cNvPr id="22" name="Изображение 2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835" y="3653799"/>
            <a:ext cx="1536386" cy="1660003"/>
          </a:xfrm>
          <a:prstGeom prst="rect">
            <a:avLst/>
          </a:prstGeom>
        </p:spPr>
      </p:pic>
      <p:sp>
        <p:nvSpPr>
          <p:cNvPr id="23" name="Скругленная прямоугольная выноска 22"/>
          <p:cNvSpPr/>
          <p:nvPr/>
        </p:nvSpPr>
        <p:spPr>
          <a:xfrm>
            <a:off x="1628631" y="2133031"/>
            <a:ext cx="2610292" cy="1153590"/>
          </a:xfrm>
          <a:prstGeom prst="wedgeRoundRectCallout">
            <a:avLst>
              <a:gd name="adj1" fmla="val -37863"/>
              <a:gd name="adj2" fmla="val 75711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Таким я </a:t>
            </a:r>
          </a:p>
          <a:p>
            <a:pPr algn="ctr"/>
            <a:r>
              <a:rPr lang="ru-RU" sz="32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Был!</a:t>
            </a:r>
            <a:endParaRPr lang="ru-RU" sz="32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pic>
        <p:nvPicPr>
          <p:cNvPr id="25" name="Изображение 2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8293" y="3099544"/>
            <a:ext cx="1601232" cy="2237692"/>
          </a:xfrm>
          <a:prstGeom prst="rect">
            <a:avLst/>
          </a:prstGeom>
        </p:spPr>
      </p:pic>
      <p:sp>
        <p:nvSpPr>
          <p:cNvPr id="26" name="Скругленная прямоугольная выноска 25"/>
          <p:cNvSpPr/>
          <p:nvPr/>
        </p:nvSpPr>
        <p:spPr>
          <a:xfrm>
            <a:off x="6913434" y="1708486"/>
            <a:ext cx="2374935" cy="1312677"/>
          </a:xfrm>
          <a:prstGeom prst="wedgeRoundRectCallout">
            <a:avLst>
              <a:gd name="adj1" fmla="val -37863"/>
              <a:gd name="adj2" fmla="val 75711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32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А таким я стал!</a:t>
            </a:r>
            <a:endParaRPr lang="ru-RU" sz="32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cxnSp>
        <p:nvCxnSpPr>
          <p:cNvPr id="28" name="Прямая со стрелкой 27"/>
          <p:cNvCxnSpPr/>
          <p:nvPr/>
        </p:nvCxnSpPr>
        <p:spPr>
          <a:xfrm flipH="1">
            <a:off x="10046677" y="2180218"/>
            <a:ext cx="457017" cy="1534996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9882554" y="731021"/>
            <a:ext cx="1972748" cy="10156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EFN Zepsuta Maszyna" charset="0"/>
                <a:ea typeface="EFN Zepsuta Maszyna" charset="0"/>
                <a:cs typeface="EFN Zepsuta Maszyna" charset="0"/>
              </a:rPr>
              <a:t>Кактусы в новом дизайне</a:t>
            </a:r>
            <a:endParaRPr lang="ru-RU" sz="2000" dirty="0"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pic>
        <p:nvPicPr>
          <p:cNvPr id="32" name="Изображение 3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94027" y="4059157"/>
            <a:ext cx="533964" cy="1192519"/>
          </a:xfrm>
          <a:prstGeom prst="rect">
            <a:avLst/>
          </a:prstGeom>
        </p:spPr>
      </p:pic>
      <p:pic>
        <p:nvPicPr>
          <p:cNvPr id="33" name="Изображение 3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677294" y="3898125"/>
            <a:ext cx="665017" cy="1330034"/>
          </a:xfrm>
          <a:prstGeom prst="rect">
            <a:avLst/>
          </a:prstGeom>
        </p:spPr>
      </p:pic>
      <p:pic>
        <p:nvPicPr>
          <p:cNvPr id="34" name="Изображение 3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457809" y="4076842"/>
            <a:ext cx="526045" cy="1174834"/>
          </a:xfrm>
          <a:prstGeom prst="rect">
            <a:avLst/>
          </a:prstGeom>
        </p:spPr>
      </p:pic>
      <p:pic>
        <p:nvPicPr>
          <p:cNvPr id="35" name="Изображение 34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6" r="15615"/>
          <a:stretch/>
        </p:blipFill>
        <p:spPr>
          <a:xfrm>
            <a:off x="0" y="5075054"/>
            <a:ext cx="5474676" cy="611681"/>
          </a:xfrm>
          <a:prstGeom prst="rect">
            <a:avLst/>
          </a:prstGeom>
        </p:spPr>
      </p:pic>
      <p:cxnSp>
        <p:nvCxnSpPr>
          <p:cNvPr id="36" name="Прямая со стрелкой 35"/>
          <p:cNvCxnSpPr/>
          <p:nvPr/>
        </p:nvCxnSpPr>
        <p:spPr>
          <a:xfrm flipH="1">
            <a:off x="4842742" y="2991775"/>
            <a:ext cx="317466" cy="1046332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492236" y="1856992"/>
            <a:ext cx="1972748" cy="1015663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EFN Zepsuta Maszyna" charset="0"/>
                <a:ea typeface="EFN Zepsuta Maszyna" charset="0"/>
                <a:cs typeface="EFN Zepsuta Maszyna" charset="0"/>
              </a:rPr>
              <a:t>Кактусы в старом дизайне</a:t>
            </a:r>
            <a:endParaRPr lang="ru-RU" sz="2000" dirty="0"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26123" y="5771197"/>
            <a:ext cx="3214635" cy="40011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000" smtClean="0">
                <a:latin typeface="EFN Zepsuta Maszyna" charset="0"/>
                <a:ea typeface="EFN Zepsuta Maszyna" charset="0"/>
                <a:cs typeface="EFN Zepsuta Maszyna" charset="0"/>
              </a:rPr>
              <a:t>Такой была земля</a:t>
            </a:r>
            <a:endParaRPr lang="ru-RU" sz="2000" dirty="0"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1313791" y="6302409"/>
            <a:ext cx="3214635" cy="400110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000" dirty="0" smtClean="0">
                <a:latin typeface="EFN Zepsuta Maszyna" charset="0"/>
                <a:ea typeface="EFN Zepsuta Maszyna" charset="0"/>
                <a:cs typeface="EFN Zepsuta Maszyna" charset="0"/>
              </a:rPr>
              <a:t>А такой она стала</a:t>
            </a:r>
            <a:endParaRPr lang="ru-RU" sz="2000" dirty="0"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cxnSp>
        <p:nvCxnSpPr>
          <p:cNvPr id="42" name="Прямая со стрелкой 41"/>
          <p:cNvCxnSpPr>
            <a:stCxn id="40" idx="3"/>
          </p:cNvCxnSpPr>
          <p:nvPr/>
        </p:nvCxnSpPr>
        <p:spPr>
          <a:xfrm>
            <a:off x="4528426" y="6502464"/>
            <a:ext cx="829020" cy="0"/>
          </a:xfrm>
          <a:prstGeom prst="straightConnector1">
            <a:avLst/>
          </a:prstGeom>
          <a:ln w="28575">
            <a:solidFill>
              <a:schemeClr val="tx1"/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8621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Изображение 4"/>
          <p:cNvPicPr>
            <a:picLocks noChangeAspect="1"/>
          </p:cNvPicPr>
          <p:nvPr/>
        </p:nvPicPr>
        <p:blipFill rotWithShape="1"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875034"/>
          </a:xfrm>
          <a:prstGeom prst="rect">
            <a:avLst/>
          </a:prstGeom>
        </p:spPr>
      </p:pic>
      <p:sp>
        <p:nvSpPr>
          <p:cNvPr id="6" name="Прямоугольник 5"/>
          <p:cNvSpPr/>
          <p:nvPr/>
        </p:nvSpPr>
        <p:spPr>
          <a:xfrm>
            <a:off x="294290" y="304800"/>
            <a:ext cx="893379" cy="127175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66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2</a:t>
            </a:r>
            <a:endParaRPr lang="ru-RU" sz="66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7" name="Прямоугольник 6"/>
          <p:cNvSpPr/>
          <p:nvPr/>
        </p:nvSpPr>
        <p:spPr>
          <a:xfrm>
            <a:off x="10187354" y="446690"/>
            <a:ext cx="197070" cy="9879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1187670" y="1274378"/>
            <a:ext cx="9196754" cy="30085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1187667" y="446689"/>
            <a:ext cx="8999687" cy="8303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4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Возможность регистрации</a:t>
            </a:r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126124" y="304800"/>
            <a:ext cx="168165" cy="127175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126123" y="1575234"/>
            <a:ext cx="1061545" cy="22203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Прямоугольник 12"/>
          <p:cNvSpPr/>
          <p:nvPr/>
        </p:nvSpPr>
        <p:spPr>
          <a:xfrm flipH="1">
            <a:off x="1147270" y="471160"/>
            <a:ext cx="81236" cy="79369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pic>
        <p:nvPicPr>
          <p:cNvPr id="14" name="Изображение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703" y="1930618"/>
            <a:ext cx="5917075" cy="3551430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50800" dist="177800" dir="2220000" algn="ctr" rotWithShape="0">
              <a:srgbClr val="000000">
                <a:alpha val="88000"/>
              </a:srgbClr>
            </a:outerShdw>
          </a:effectLst>
        </p:spPr>
      </p:pic>
      <p:pic>
        <p:nvPicPr>
          <p:cNvPr id="15" name="Изображение 14"/>
          <p:cNvPicPr>
            <a:picLocks noChangeAspect="1"/>
          </p:cNvPicPr>
          <p:nvPr/>
        </p:nvPicPr>
        <p:blipFill rotWithShape="1">
          <a:blip r:embed="rId4"/>
          <a:srcRect l="27505" r="26819"/>
          <a:stretch/>
        </p:blipFill>
        <p:spPr>
          <a:xfrm>
            <a:off x="8789624" y="1854237"/>
            <a:ext cx="2992530" cy="3863129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165100" dir="2160000" algn="ctr" rotWithShape="0">
              <a:srgbClr val="000000">
                <a:alpha val="77000"/>
              </a:srgbClr>
            </a:outerShdw>
          </a:effectLst>
        </p:spPr>
      </p:pic>
      <p:sp>
        <p:nvSpPr>
          <p:cNvPr id="16" name="Прямоугольник 15"/>
          <p:cNvSpPr/>
          <p:nvPr/>
        </p:nvSpPr>
        <p:spPr>
          <a:xfrm>
            <a:off x="2836301" y="5733429"/>
            <a:ext cx="5169877" cy="83473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Стартовое окно </a:t>
            </a:r>
            <a:r>
              <a:rPr lang="ru-RU" sz="28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с вводом имени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7" name="Прямоугольник 16"/>
          <p:cNvSpPr/>
          <p:nvPr/>
        </p:nvSpPr>
        <p:spPr>
          <a:xfrm>
            <a:off x="8638223" y="5922640"/>
            <a:ext cx="3345323" cy="619869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Окно подсчёта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pic>
        <p:nvPicPr>
          <p:cNvPr id="18" name="Изображение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99" y="5001952"/>
            <a:ext cx="1536386" cy="1660003"/>
          </a:xfrm>
          <a:prstGeom prst="rect">
            <a:avLst/>
          </a:prstGeom>
        </p:spPr>
      </p:pic>
      <p:sp>
        <p:nvSpPr>
          <p:cNvPr id="19" name="Скругленная прямоугольная выноска 18"/>
          <p:cNvSpPr/>
          <p:nvPr/>
        </p:nvSpPr>
        <p:spPr>
          <a:xfrm>
            <a:off x="144919" y="2186493"/>
            <a:ext cx="2085496" cy="2306610"/>
          </a:xfrm>
          <a:prstGeom prst="wedgeRoundRectCallout">
            <a:avLst>
              <a:gd name="adj1" fmla="val 3734"/>
              <a:gd name="adj2" fmla="val 65546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Эх</a:t>
            </a:r>
            <a:r>
              <a:rPr lang="mr-IN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…</a:t>
            </a:r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 А у нас нет такого!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0118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875034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5833243" y="262759"/>
            <a:ext cx="197070" cy="9879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4592" y="1093077"/>
            <a:ext cx="5935721" cy="26275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291662" y="262759"/>
            <a:ext cx="5541580" cy="8303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4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Стартовое окно</a:t>
            </a:r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94592" y="262759"/>
            <a:ext cx="197069" cy="9117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61" y="1526893"/>
            <a:ext cx="6695293" cy="4018517"/>
          </a:xfrm>
          <a:prstGeom prst="rect">
            <a:avLst/>
          </a:prstGeom>
          <a:ln w="19050">
            <a:solidFill>
              <a:schemeClr val="tx1"/>
            </a:solidFill>
          </a:ln>
          <a:effectLst>
            <a:outerShdw blurRad="50800" dist="177800" dir="2220000" algn="ctr" rotWithShape="0">
              <a:srgbClr val="000000">
                <a:alpha val="88000"/>
              </a:srgbClr>
            </a:outerShdw>
          </a:effectLst>
        </p:spPr>
      </p:pic>
      <p:sp>
        <p:nvSpPr>
          <p:cNvPr id="10" name="Прямоугольник 9"/>
          <p:cNvSpPr/>
          <p:nvPr/>
        </p:nvSpPr>
        <p:spPr>
          <a:xfrm>
            <a:off x="1054368" y="5718121"/>
            <a:ext cx="5169877" cy="834738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Реализация </a:t>
            </a:r>
          </a:p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стартового окна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9120" y="239707"/>
            <a:ext cx="3975704" cy="5751179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6798676" y="6109860"/>
            <a:ext cx="5169877" cy="48338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Код </a:t>
            </a:r>
            <a:r>
              <a:rPr lang="ru-RU" sz="28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стартового окна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7660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905367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7479321" y="262759"/>
            <a:ext cx="197070" cy="9879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4592" y="1093077"/>
            <a:ext cx="7581799" cy="26275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291661" y="262759"/>
            <a:ext cx="7187661" cy="8303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4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Динозавр и кактусы</a:t>
            </a:r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94592" y="262759"/>
            <a:ext cx="197069" cy="9117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2" name="Прямоугольник 11"/>
          <p:cNvSpPr/>
          <p:nvPr/>
        </p:nvSpPr>
        <p:spPr>
          <a:xfrm>
            <a:off x="861342" y="2751705"/>
            <a:ext cx="1756460" cy="1892300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152400" dir="282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877" y="2860357"/>
            <a:ext cx="1413771" cy="1736804"/>
          </a:xfrm>
          <a:prstGeom prst="rect">
            <a:avLst/>
          </a:prstGeom>
        </p:spPr>
      </p:pic>
      <p:sp>
        <p:nvSpPr>
          <p:cNvPr id="13" name="Прямоугольник 12"/>
          <p:cNvSpPr/>
          <p:nvPr/>
        </p:nvSpPr>
        <p:spPr>
          <a:xfrm>
            <a:off x="2894373" y="2751705"/>
            <a:ext cx="1756460" cy="1892300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152400" dir="282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929" y="2829453"/>
            <a:ext cx="1413771" cy="1736804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4862879" y="2755173"/>
            <a:ext cx="1756460" cy="1892300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152400" dir="282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181" y="2868041"/>
            <a:ext cx="1413771" cy="1736804"/>
          </a:xfrm>
          <a:prstGeom prst="rect">
            <a:avLst/>
          </a:prstGeom>
        </p:spPr>
      </p:pic>
      <p:sp>
        <p:nvSpPr>
          <p:cNvPr id="15" name="Прямоугольник 14"/>
          <p:cNvSpPr/>
          <p:nvPr/>
        </p:nvSpPr>
        <p:spPr>
          <a:xfrm>
            <a:off x="1146921" y="1541566"/>
            <a:ext cx="5251364" cy="102094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Картинки для </a:t>
            </a:r>
            <a:r>
              <a:rPr lang="ru-RU" sz="28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анимации динозавра и кактусы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9" name="Прямоугольник 18"/>
          <p:cNvSpPr/>
          <p:nvPr/>
        </p:nvSpPr>
        <p:spPr>
          <a:xfrm>
            <a:off x="980878" y="4840140"/>
            <a:ext cx="1517387" cy="1759833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152400" dir="282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6" name="Изображение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9541" y="4891233"/>
            <a:ext cx="1063056" cy="1657646"/>
          </a:xfrm>
          <a:prstGeom prst="rect">
            <a:avLst/>
          </a:prstGeom>
        </p:spPr>
      </p:pic>
      <p:sp>
        <p:nvSpPr>
          <p:cNvPr id="20" name="Прямоугольник 19"/>
          <p:cNvSpPr/>
          <p:nvPr/>
        </p:nvSpPr>
        <p:spPr>
          <a:xfrm>
            <a:off x="3045929" y="4840140"/>
            <a:ext cx="1517387" cy="1759833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152400" dir="282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Прямоугольник 20"/>
          <p:cNvSpPr/>
          <p:nvPr/>
        </p:nvSpPr>
        <p:spPr>
          <a:xfrm>
            <a:off x="5040668" y="4840140"/>
            <a:ext cx="1517387" cy="1759833"/>
          </a:xfrm>
          <a:prstGeom prst="rect">
            <a:avLst/>
          </a:prstGeom>
          <a:solidFill>
            <a:schemeClr val="bg1"/>
          </a:solidFill>
          <a:ln w="28575"/>
          <a:effectLst>
            <a:outerShdw blurRad="50800" dist="152400" dir="2820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18" name="Изображение 1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9537" y="4913297"/>
            <a:ext cx="991907" cy="1497459"/>
          </a:xfrm>
          <a:prstGeom prst="rect">
            <a:avLst/>
          </a:prstGeom>
        </p:spPr>
      </p:pic>
      <p:pic>
        <p:nvPicPr>
          <p:cNvPr id="17" name="Изображение 1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3816" y="4993289"/>
            <a:ext cx="1171090" cy="1337474"/>
          </a:xfrm>
          <a:prstGeom prst="rect">
            <a:avLst/>
          </a:prstGeom>
        </p:spPr>
      </p:pic>
      <p:pic>
        <p:nvPicPr>
          <p:cNvPr id="22" name="Изображение 2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73460" y="628025"/>
            <a:ext cx="3946647" cy="2957854"/>
          </a:xfrm>
          <a:prstGeom prst="rect">
            <a:avLst/>
          </a:prstGeom>
        </p:spPr>
      </p:pic>
      <p:pic>
        <p:nvPicPr>
          <p:cNvPr id="23" name="Изображение 22"/>
          <p:cNvPicPr>
            <a:picLocks noChangeAspect="1"/>
          </p:cNvPicPr>
          <p:nvPr/>
        </p:nvPicPr>
        <p:blipFill rotWithShape="1">
          <a:blip r:embed="rId10"/>
          <a:srcRect b="56286"/>
          <a:stretch/>
        </p:blipFill>
        <p:spPr>
          <a:xfrm>
            <a:off x="7182295" y="3689322"/>
            <a:ext cx="4637812" cy="1753870"/>
          </a:xfrm>
          <a:prstGeom prst="rect">
            <a:avLst/>
          </a:prstGeom>
        </p:spPr>
      </p:pic>
      <p:sp>
        <p:nvSpPr>
          <p:cNvPr id="24" name="Прямоугольник 23"/>
          <p:cNvSpPr/>
          <p:nvPr/>
        </p:nvSpPr>
        <p:spPr>
          <a:xfrm>
            <a:off x="7708004" y="5596840"/>
            <a:ext cx="3611416" cy="1051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Код </a:t>
            </a:r>
            <a:r>
              <a:rPr lang="ru-RU" sz="28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реализации классов 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1471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4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905367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389078" y="262759"/>
            <a:ext cx="211824" cy="109307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4593" y="1093076"/>
            <a:ext cx="6411716" cy="26275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291662" y="262759"/>
            <a:ext cx="6097416" cy="8303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4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Бегущая дорожка</a:t>
            </a:r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94592" y="262759"/>
            <a:ext cx="197069" cy="9117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" name="Прямоугольник 9"/>
          <p:cNvSpPr/>
          <p:nvPr/>
        </p:nvSpPr>
        <p:spPr>
          <a:xfrm>
            <a:off x="8748987" y="2589334"/>
            <a:ext cx="3105523" cy="2980686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Видео, показывающее </a:t>
            </a:r>
            <a:r>
              <a:rPr lang="ru-RU" sz="28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реализацию бегущей дорожке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pic>
        <p:nvPicPr>
          <p:cNvPr id="17" name="работа игры_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3125" y="1477958"/>
            <a:ext cx="8253388" cy="5133857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177800" dir="2700000" algn="ctr" rotWithShape="0">
              <a:srgbClr val="000000">
                <a:alpha val="76000"/>
              </a:srgbClr>
            </a:outerShdw>
          </a:effectLst>
        </p:spPr>
      </p:pic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75750" y="2253519"/>
            <a:ext cx="3886115" cy="2398327"/>
          </a:xfrm>
          <a:prstGeom prst="rect">
            <a:avLst/>
          </a:prstGeom>
        </p:spPr>
      </p:pic>
      <p:cxnSp>
        <p:nvCxnSpPr>
          <p:cNvPr id="12" name="Прямая со стрелкой 11"/>
          <p:cNvCxnSpPr/>
          <p:nvPr/>
        </p:nvCxnSpPr>
        <p:spPr>
          <a:xfrm>
            <a:off x="2864966" y="2186152"/>
            <a:ext cx="1320172" cy="1279848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742126" y="1832209"/>
            <a:ext cx="1972748" cy="707886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ru-RU" sz="2000" smtClean="0">
                <a:latin typeface="EFN Zepsuta Maszyna" charset="0"/>
                <a:ea typeface="EFN Zepsuta Maszyna" charset="0"/>
                <a:cs typeface="EFN Zepsuta Maszyna" charset="0"/>
              </a:rPr>
              <a:t>Код для дорожки</a:t>
            </a:r>
            <a:endParaRPr lang="ru-RU" sz="2000" dirty="0"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972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Изображение 3"/>
          <p:cNvPicPr>
            <a:picLocks noChangeAspect="1"/>
          </p:cNvPicPr>
          <p:nvPr/>
        </p:nvPicPr>
        <p:blipFill rotWithShape="1">
          <a:blip r:embed="rId2">
            <a:alphaModFix amt="3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60" t="8702" r="4582" b="7790"/>
          <a:stretch/>
        </p:blipFill>
        <p:spPr>
          <a:xfrm>
            <a:off x="0" y="0"/>
            <a:ext cx="12192000" cy="6905367"/>
          </a:xfrm>
          <a:prstGeom prst="rect">
            <a:avLst/>
          </a:prstGeom>
        </p:spPr>
      </p:pic>
      <p:sp>
        <p:nvSpPr>
          <p:cNvPr id="5" name="Прямоугольник 4"/>
          <p:cNvSpPr/>
          <p:nvPr/>
        </p:nvSpPr>
        <p:spPr>
          <a:xfrm>
            <a:off x="6623538" y="262759"/>
            <a:ext cx="211824" cy="109307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94593" y="1093076"/>
            <a:ext cx="6740770" cy="26275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291661" y="262759"/>
            <a:ext cx="6331877" cy="8303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ru-RU" sz="44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Окно результатов</a:t>
            </a:r>
            <a:endParaRPr lang="ru-RU" sz="44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8" name="Прямоугольник 7"/>
          <p:cNvSpPr/>
          <p:nvPr/>
        </p:nvSpPr>
        <p:spPr>
          <a:xfrm>
            <a:off x="94592" y="262759"/>
            <a:ext cx="197069" cy="9117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pic>
        <p:nvPicPr>
          <p:cNvPr id="9" name="Изображение 8"/>
          <p:cNvPicPr>
            <a:picLocks noChangeAspect="1"/>
          </p:cNvPicPr>
          <p:nvPr/>
        </p:nvPicPr>
        <p:blipFill rotWithShape="1">
          <a:blip r:embed="rId3"/>
          <a:srcRect l="27505" r="26819"/>
          <a:stretch/>
        </p:blipFill>
        <p:spPr>
          <a:xfrm>
            <a:off x="7796345" y="262759"/>
            <a:ext cx="3870073" cy="4995970"/>
          </a:xfrm>
          <a:prstGeom prst="rect">
            <a:avLst/>
          </a:prstGeom>
          <a:ln w="28575">
            <a:solidFill>
              <a:schemeClr val="tx1"/>
            </a:solidFill>
          </a:ln>
          <a:effectLst>
            <a:outerShdw blurRad="50800" dist="165100" dir="2160000" algn="ctr" rotWithShape="0">
              <a:srgbClr val="000000">
                <a:alpha val="77000"/>
              </a:srgbClr>
            </a:outerShdw>
          </a:effectLst>
        </p:spPr>
      </p:pic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73046" y="1528161"/>
            <a:ext cx="4850492" cy="4185130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7925673" y="5521488"/>
            <a:ext cx="3611416" cy="10517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Реализация окна подсчёта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401161" y="5885617"/>
            <a:ext cx="7123352" cy="76742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127000" dir="2880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sz="2800" dirty="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Код реализации </a:t>
            </a:r>
            <a:r>
              <a:rPr lang="ru-RU" sz="2800" smtClean="0">
                <a:solidFill>
                  <a:schemeClr val="tx1"/>
                </a:solidFill>
                <a:latin typeface="EFN Zepsuta Maszyna" charset="0"/>
                <a:ea typeface="EFN Zepsuta Maszyna" charset="0"/>
                <a:cs typeface="EFN Zepsuta Maszyna" charset="0"/>
              </a:rPr>
              <a:t>окна подсчёта</a:t>
            </a:r>
            <a:endParaRPr lang="ru-RU" sz="2800" dirty="0">
              <a:solidFill>
                <a:schemeClr val="tx1"/>
              </a:solidFill>
              <a:latin typeface="EFN Zepsuta Maszyna" charset="0"/>
              <a:ea typeface="EFN Zepsuta Maszyna" charset="0"/>
              <a:cs typeface="EFN Zepsuta Maszyn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4064566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830</TotalTime>
  <Words>120</Words>
  <Application>Microsoft Macintosh PowerPoint</Application>
  <PresentationFormat>Широкоэкранный</PresentationFormat>
  <Paragraphs>38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5" baseType="lpstr">
      <vt:lpstr>Calibri</vt:lpstr>
      <vt:lpstr>Calibri Light</vt:lpstr>
      <vt:lpstr>EFN Zepsuta Maszyna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пользователь Microsoft Office</dc:creator>
  <cp:lastModifiedBy>пользователь Microsoft Office</cp:lastModifiedBy>
  <cp:revision>34</cp:revision>
  <dcterms:created xsi:type="dcterms:W3CDTF">2023-01-19T11:05:03Z</dcterms:created>
  <dcterms:modified xsi:type="dcterms:W3CDTF">2023-02-07T13:12:26Z</dcterms:modified>
</cp:coreProperties>
</file>

<file path=docProps/thumbnail.jpeg>
</file>